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5" r:id="rId4"/>
    <p:sldId id="266" r:id="rId5"/>
    <p:sldId id="271" r:id="rId6"/>
    <p:sldId id="268" r:id="rId7"/>
    <p:sldId id="269" r:id="rId8"/>
    <p:sldId id="270" r:id="rId9"/>
    <p:sldId id="257" r:id="rId10"/>
    <p:sldId id="272" r:id="rId11"/>
    <p:sldId id="273" r:id="rId12"/>
    <p:sldId id="274" r:id="rId13"/>
    <p:sldId id="276" r:id="rId14"/>
    <p:sldId id="27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8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3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3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2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1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9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7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36104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8" y="3443469"/>
            <a:ext cx="8928992" cy="2448271"/>
          </a:xfrm>
        </p:spPr>
        <p:txBody>
          <a:bodyPr>
            <a:noAutofit/>
          </a:bodyPr>
          <a:lstStyle/>
          <a:p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Leader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House of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  <a:endParaRPr lang="en-A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9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725144"/>
            <a:ext cx="8928992" cy="2016224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Law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on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Sinai</a:t>
            </a:r>
            <a:endParaRPr lang="en-A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47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4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" y="0"/>
            <a:ext cx="8928992" cy="2448271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rescue us </a:t>
            </a:r>
          </a:p>
        </p:txBody>
      </p:sp>
    </p:spTree>
    <p:extLst>
      <p:ext uri="{BB962C8B-B14F-4D97-AF65-F5344CB8AC3E}">
        <p14:creationId xmlns:p14="http://schemas.microsoft.com/office/powerpoint/2010/main" val="2482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8774"/>
            <a:ext cx="5976664" cy="70481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1869" y="4005064"/>
            <a:ext cx="8928992" cy="2448271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rescue us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mighty power!</a:t>
            </a:r>
          </a:p>
        </p:txBody>
      </p:sp>
    </p:spTree>
    <p:extLst>
      <p:ext uri="{BB962C8B-B14F-4D97-AF65-F5344CB8AC3E}">
        <p14:creationId xmlns:p14="http://schemas.microsoft.com/office/powerpoint/2010/main" val="25995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9144001" cy="6957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409729"/>
            <a:ext cx="9144000" cy="2448271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Leader of the House of Israel,</a:t>
            </a:r>
            <a:b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 of the Law to Moses on Sinai:</a:t>
            </a:r>
            <a:b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rescue us </a:t>
            </a:r>
            <a:r>
              <a:rPr lang="en-A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A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mighty power!</a:t>
            </a:r>
          </a:p>
        </p:txBody>
      </p:sp>
    </p:spTree>
    <p:extLst>
      <p:ext uri="{BB962C8B-B14F-4D97-AF65-F5344CB8AC3E}">
        <p14:creationId xmlns:p14="http://schemas.microsoft.com/office/powerpoint/2010/main" val="23650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171400"/>
            <a:ext cx="9361040" cy="72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 and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9073008" cy="3561259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created by Niesha Allport rsj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images - NASA used with permission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Photos: Niesha Allport rsj, Anne Bond rsj,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Colleen </a:t>
            </a: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Keeble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rsj, Maria </a:t>
            </a:r>
            <a:r>
              <a: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Hennekam rsj and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Domain Web images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6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95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728192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2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52536" y="-31275"/>
            <a:ext cx="9486250" cy="6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Wisdom of our God Most High,</a:t>
            </a:r>
            <a:b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5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1275"/>
            <a:ext cx="9233714" cy="6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creation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-31275"/>
            <a:ext cx="9342234" cy="6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</a:t>
            </a:r>
            <a: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with power and </a:t>
            </a:r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26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teach </a:t>
            </a:r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3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95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</a:t>
            </a:r>
            <a:r>
              <a:rPr lang="en-A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the path of knowledge</a:t>
            </a:r>
            <a:r>
              <a:rPr lang="en-A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5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2520" cy="6995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780" y="260648"/>
            <a:ext cx="8640960" cy="2952328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Wisdom of our God Most High,</a:t>
            </a:r>
            <a:b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creation with power and love:</a:t>
            </a:r>
            <a:b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teach us the path of knowledge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0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8257"/>
            <a:ext cx="9144000" cy="760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68257"/>
            <a:ext cx="6156175" cy="2448271"/>
          </a:xfrm>
        </p:spPr>
        <p:txBody>
          <a:bodyPr>
            <a:noAutofit/>
          </a:bodyPr>
          <a:lstStyle/>
          <a:p>
            <a:r>
              <a:rPr lang="en-A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A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  <a:endParaRPr lang="en-A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69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 Wisdom</vt:lpstr>
      <vt:lpstr>O Wisdom of our God Most High, </vt:lpstr>
      <vt:lpstr>Guiding creation</vt:lpstr>
      <vt:lpstr>Guiding creation with power and love</vt:lpstr>
      <vt:lpstr>come to teach us</vt:lpstr>
      <vt:lpstr>teach us the path of knowledge!</vt:lpstr>
      <vt:lpstr>O Wisdom of our God Most High, guiding creation with power and love: come to teach us the path of knowledge!</vt:lpstr>
      <vt:lpstr>O Leader</vt:lpstr>
      <vt:lpstr>O Leader  of the House of Israel</vt:lpstr>
      <vt:lpstr>Giver of the Law  to Moses on Sinai</vt:lpstr>
      <vt:lpstr>Come to rescue us </vt:lpstr>
      <vt:lpstr>Come to rescue us  with your mighty power!</vt:lpstr>
      <vt:lpstr>O Leader of the House of Israel, giver of the Law to Moses on Sinai: come to rescue us  with your mighty power!</vt:lpstr>
      <vt:lpstr>Acknowledgments and  Copyright </vt:lpstr>
    </vt:vector>
  </TitlesOfParts>
  <Company>SOSJ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Wisdom of our God Most High, guiding creation with power and love: come to teach us the path of knowledge!</dc:title>
  <dc:creator>Niesha Allport</dc:creator>
  <cp:lastModifiedBy>Niesha Allport</cp:lastModifiedBy>
  <cp:revision>32</cp:revision>
  <dcterms:created xsi:type="dcterms:W3CDTF">2015-10-02T05:15:58Z</dcterms:created>
  <dcterms:modified xsi:type="dcterms:W3CDTF">2015-11-04T02:53:06Z</dcterms:modified>
</cp:coreProperties>
</file>