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0" r:id="rId4"/>
    <p:sldId id="268" r:id="rId5"/>
    <p:sldId id="261" r:id="rId6"/>
    <p:sldId id="269" r:id="rId7"/>
    <p:sldId id="264" r:id="rId8"/>
    <p:sldId id="259" r:id="rId9"/>
    <p:sldId id="262" r:id="rId10"/>
    <p:sldId id="270" r:id="rId11"/>
    <p:sldId id="271" r:id="rId12"/>
    <p:sldId id="267" r:id="rId13"/>
    <p:sldId id="263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82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35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3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4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32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26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18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91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7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52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5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74" y="-99392"/>
            <a:ext cx="6125877" cy="69573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22577"/>
            <a:ext cx="9144000" cy="2234679"/>
          </a:xfrm>
        </p:spPr>
        <p:txBody>
          <a:bodyPr>
            <a:normAutofit/>
          </a:bodyPr>
          <a:lstStyle/>
          <a:p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</a:t>
            </a:r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gates 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eternal 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26344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2234679"/>
          </a:xfrm>
        </p:spPr>
        <p:txBody>
          <a:bodyPr>
            <a:normAutofit/>
          </a:bodyPr>
          <a:lstStyle/>
          <a:p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10458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9127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2234679"/>
          </a:xfrm>
        </p:spPr>
        <p:txBody>
          <a:bodyPr>
            <a:normAutofit/>
          </a:bodyPr>
          <a:lstStyle/>
          <a:p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free 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prisoners of 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11285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84984"/>
            <a:ext cx="9144000" cy="3600401"/>
          </a:xfrm>
        </p:spPr>
        <p:txBody>
          <a:bodyPr>
            <a:noAutofit/>
          </a:bodyPr>
          <a:lstStyle/>
          <a:p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Key of David,</a:t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the gates </a:t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God’s eternal Kingdom:</a:t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free the prisoners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4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322" y="-171400"/>
            <a:ext cx="9361040" cy="72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 and 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29000"/>
            <a:ext cx="9073008" cy="3561259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created by Niesha Allport rsj 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images - NASA used with permission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Photos: Niesha Allport rsj, and Public Domain Web images 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7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1279"/>
            <a:ext cx="9252520" cy="687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4077072"/>
            <a:ext cx="9252520" cy="2376264"/>
          </a:xfrm>
        </p:spPr>
        <p:txBody>
          <a:bodyPr>
            <a:normAutofit/>
          </a:bodyPr>
          <a:lstStyle/>
          <a:p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Root of Jesse’s stem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AU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7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99392"/>
            <a:ext cx="9252520" cy="7002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4365104"/>
            <a:ext cx="9252520" cy="2376264"/>
          </a:xfrm>
        </p:spPr>
        <p:txBody>
          <a:bodyPr>
            <a:normAutofit/>
          </a:bodyPr>
          <a:lstStyle/>
          <a:p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</a:t>
            </a:r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God’s 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34454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0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28992" cy="2376264"/>
          </a:xfrm>
        </p:spPr>
        <p:txBody>
          <a:bodyPr>
            <a:normAutofit/>
          </a:bodyPr>
          <a:lstStyle/>
          <a:p>
            <a:r>
              <a:rPr lang="en-A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</a:t>
            </a:r>
            <a:r>
              <a:rPr lang="en-A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God’s love </a:t>
            </a:r>
            <a:r>
              <a:rPr lang="en-A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AU" sz="5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AU" sz="5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37389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" y="20397"/>
            <a:ext cx="9144000" cy="706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5064"/>
            <a:ext cx="9144000" cy="2376264"/>
          </a:xfrm>
        </p:spPr>
        <p:txBody>
          <a:bodyPr>
            <a:normAutofit/>
          </a:bodyPr>
          <a:lstStyle/>
          <a:p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 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n-AU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8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706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5064"/>
            <a:ext cx="9144000" cy="2376264"/>
          </a:xfrm>
        </p:spPr>
        <p:txBody>
          <a:bodyPr>
            <a:normAutofit/>
          </a:bodyPr>
          <a:lstStyle/>
          <a:p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 us without delay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AU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7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348" y="0"/>
            <a:ext cx="4569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77072"/>
            <a:ext cx="9144000" cy="2376264"/>
          </a:xfrm>
        </p:spPr>
        <p:txBody>
          <a:bodyPr>
            <a:normAutofit/>
          </a:bodyPr>
          <a:lstStyle/>
          <a:p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Root of Jesse’s stem,</a:t>
            </a:r>
            <a:b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of God’s love for all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save us without delay</a:t>
            </a:r>
            <a:r>
              <a:rPr lang="en-AU" sz="4500" dirty="0" smtClean="0"/>
              <a:t>!</a:t>
            </a:r>
            <a:endParaRPr lang="en-AU" sz="4500" dirty="0"/>
          </a:p>
        </p:txBody>
      </p:sp>
    </p:spTree>
    <p:extLst>
      <p:ext uri="{BB962C8B-B14F-4D97-AF65-F5344CB8AC3E}">
        <p14:creationId xmlns:p14="http://schemas.microsoft.com/office/powerpoint/2010/main" val="17925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17" y="0"/>
            <a:ext cx="9799833" cy="731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7916" y="0"/>
            <a:ext cx="9799832" cy="2234679"/>
          </a:xfrm>
        </p:spPr>
        <p:txBody>
          <a:bodyPr>
            <a:normAutofit/>
          </a:bodyPr>
          <a:lstStyle/>
          <a:p>
            <a:r>
              <a:rPr lang="en-A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Key of </a:t>
            </a:r>
            <a:r>
              <a:rPr lang="en-A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32596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437195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064" y="4725144"/>
            <a:ext cx="8928992" cy="1730623"/>
          </a:xfrm>
        </p:spPr>
        <p:txBody>
          <a:bodyPr>
            <a:normAutofit/>
          </a:bodyPr>
          <a:lstStyle/>
          <a:p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</a:t>
            </a:r>
            <a:r>
              <a:rPr lang="en-A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A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gates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5474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58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 Root of Jesse’s stem,</vt:lpstr>
      <vt:lpstr>Sign of God’s love</vt:lpstr>
      <vt:lpstr>Sign of God’s love  for all people</vt:lpstr>
      <vt:lpstr>Come to save us</vt:lpstr>
      <vt:lpstr>Come to save us without delay!</vt:lpstr>
      <vt:lpstr>O Root of Jesse’s stem, sign of God’s love for all people: come to save us without delay!</vt:lpstr>
      <vt:lpstr>O Key of David</vt:lpstr>
      <vt:lpstr>Opening the gates</vt:lpstr>
      <vt:lpstr>Opening the gates  of God’s eternal Kingdom</vt:lpstr>
      <vt:lpstr>Come</vt:lpstr>
      <vt:lpstr>Come and free  the prisoners of darkness</vt:lpstr>
      <vt:lpstr>O Key of David, opening the gates  of God’s eternal Kingdom: come and free the prisoners  of darkness!</vt:lpstr>
      <vt:lpstr>Acknowledgments and  Copyright </vt:lpstr>
    </vt:vector>
  </TitlesOfParts>
  <Company>SOSJ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Wisdom of our God Most High, guiding creation with power and love: come to teach us the path of knowledge!</dc:title>
  <dc:creator>Niesha Allport</dc:creator>
  <cp:lastModifiedBy>Niesha Allport</cp:lastModifiedBy>
  <cp:revision>14</cp:revision>
  <dcterms:created xsi:type="dcterms:W3CDTF">2015-10-02T05:15:58Z</dcterms:created>
  <dcterms:modified xsi:type="dcterms:W3CDTF">2015-11-04T02:53:18Z</dcterms:modified>
</cp:coreProperties>
</file>