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0" r:id="rId3"/>
    <p:sldId id="263" r:id="rId4"/>
    <p:sldId id="264" r:id="rId5"/>
    <p:sldId id="265" r:id="rId6"/>
    <p:sldId id="268" r:id="rId7"/>
    <p:sldId id="266" r:id="rId8"/>
    <p:sldId id="267" r:id="rId9"/>
    <p:sldId id="280" r:id="rId10"/>
    <p:sldId id="281" r:id="rId11"/>
    <p:sldId id="282" r:id="rId12"/>
    <p:sldId id="283" r:id="rId13"/>
    <p:sldId id="28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182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35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36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3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42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83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26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518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91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773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1525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35D03-30C1-4F2D-8356-C4FA332CA109}" type="datetimeFigureOut">
              <a:rPr lang="en-AU" smtClean="0"/>
              <a:t>4/11/2015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9EBEE-0A8C-47EB-83E9-7323963C2C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54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65712"/>
            <a:ext cx="9144000" cy="2592288"/>
          </a:xfrm>
        </p:spPr>
        <p:txBody>
          <a:bodyPr>
            <a:noAutofit/>
          </a:bodyPr>
          <a:lstStyle/>
          <a:p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Keystone 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8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r="9232"/>
          <a:stretch/>
        </p:blipFill>
        <p:spPr>
          <a:xfrm>
            <a:off x="0" y="0"/>
            <a:ext cx="9144000" cy="686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49080"/>
            <a:ext cx="9144000" cy="2592288"/>
          </a:xfrm>
        </p:spPr>
        <p:txBody>
          <a:bodyPr>
            <a:noAutofit/>
          </a:bodyPr>
          <a:lstStyle/>
          <a:p>
            <a:r>
              <a:rPr lang="en-A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save </a:t>
            </a:r>
            <a:r>
              <a:rPr lang="en-AU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</a:t>
            </a:r>
            <a:endParaRPr lang="en-A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679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78" y="0"/>
            <a:ext cx="9238756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72570"/>
            <a:ext cx="9144000" cy="2592288"/>
          </a:xfrm>
        </p:spPr>
        <p:txBody>
          <a:bodyPr>
            <a:noAutofit/>
          </a:bodyPr>
          <a:lstStyle/>
          <a:p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save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us, 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formed from the dust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4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71"/>
            <a:ext cx="9143999" cy="6892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77072"/>
            <a:ext cx="9144000" cy="2592288"/>
          </a:xfrm>
        </p:spPr>
        <p:txBody>
          <a:bodyPr>
            <a:noAutofit/>
          </a:bodyPr>
          <a:lstStyle/>
          <a:p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King of all nations and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keystone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Church:</a:t>
            </a:r>
            <a:b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save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us, </a:t>
            </a:r>
            <a:b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whom </a:t>
            </a:r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formed from the dust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647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2322" y="-171400"/>
            <a:ext cx="9361040" cy="72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 and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9000"/>
            <a:ext cx="9073008" cy="3561259"/>
          </a:xfrm>
        </p:spPr>
        <p:txBody>
          <a:bodyPr/>
          <a:lstStyle/>
          <a:p>
            <a:pPr marL="0" indent="0">
              <a:buNone/>
            </a:pP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created by Niesha Allport rsj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images - NASA used with permission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Photos: Niesha Allport rsj, Anne Bond rsj, </a:t>
            </a:r>
            <a:b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Hennekam rsj and Public Domain Web images </a:t>
            </a:r>
            <a:endParaRPr lang="en-A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87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2016224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Radiant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Dawn</a:t>
            </a:r>
            <a:endParaRPr lang="en-A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25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2088233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Splendour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eternal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39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160241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</a:t>
            </a:r>
            <a:endParaRPr lang="en-A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23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980729"/>
            <a:ext cx="8964488" cy="2304255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shine</a:t>
            </a:r>
            <a:endParaRPr lang="en-A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60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05671"/>
            <a:ext cx="9144000" cy="2952329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shine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who dwell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darkness</a:t>
            </a:r>
            <a:endParaRPr lang="en-A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8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916" y="0"/>
            <a:ext cx="48501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756" y="4293095"/>
            <a:ext cx="8964488" cy="2594287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shine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dwell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darkness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shadow of death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53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9608"/>
            <a:ext cx="9144000" cy="3528392"/>
          </a:xfrm>
        </p:spPr>
        <p:txBody>
          <a:bodyPr>
            <a:normAutofit/>
          </a:bodyPr>
          <a:lstStyle/>
          <a:p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Radiant Dawn,</a:t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splendour of eternal light, </a:t>
            </a:r>
            <a:b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 of justice: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and shine on those who dwell in darkness and in </a:t>
            </a:r>
            <a:r>
              <a:rPr lang="en-A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shadow </a:t>
            </a:r>
            <a:r>
              <a:rPr lang="en-A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death</a:t>
            </a:r>
            <a:r>
              <a:rPr lang="en-AU" dirty="0" smtClean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82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000">
        <p:fade/>
      </p:transition>
    </mc:Choice>
    <mc:Fallback xmlns=""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484785"/>
            <a:ext cx="8928992" cy="2592288"/>
          </a:xfrm>
        </p:spPr>
        <p:txBody>
          <a:bodyPr>
            <a:noAutofit/>
          </a:bodyPr>
          <a:lstStyle/>
          <a:p>
            <a:r>
              <a:rPr lang="en-AU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King of all </a:t>
            </a:r>
            <a:r>
              <a:rPr lang="en-AU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nations</a:t>
            </a:r>
            <a:endParaRPr lang="en-AU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843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54</Words>
  <Application>Microsoft Office PowerPoint</Application>
  <PresentationFormat>On-screen Show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O Radiant Dawn</vt:lpstr>
      <vt:lpstr>Splendour of eternal light</vt:lpstr>
      <vt:lpstr>Sun of justice</vt:lpstr>
      <vt:lpstr>Come and shine</vt:lpstr>
      <vt:lpstr>Come and shine  on those who dwell  in darkness</vt:lpstr>
      <vt:lpstr>Come and shine on those  who dwell in darkness  and in the shadow of death</vt:lpstr>
      <vt:lpstr>O Radiant Dawn, splendour of eternal light,  sun of justice: come and shine on those who dwell in darkness and in the shadow of death.</vt:lpstr>
      <vt:lpstr>O King of all nations</vt:lpstr>
      <vt:lpstr>Keystone  of the Church</vt:lpstr>
      <vt:lpstr>Come and save us</vt:lpstr>
      <vt:lpstr>Come and save us,  whom you formed from the dust!</vt:lpstr>
      <vt:lpstr>O King of all nations and  keystone of the Church: come and save us,  whom you formed from the dust!</vt:lpstr>
      <vt:lpstr>Acknowledgments and  Copyright </vt:lpstr>
    </vt:vector>
  </TitlesOfParts>
  <Company>SOSJ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Wisdom of our God Most High, guiding creation with power and love: come to teach us the path of knowledge!</dc:title>
  <dc:creator>Niesha Allport</dc:creator>
  <cp:lastModifiedBy>Niesha Allport</cp:lastModifiedBy>
  <cp:revision>16</cp:revision>
  <dcterms:created xsi:type="dcterms:W3CDTF">2015-10-02T05:15:58Z</dcterms:created>
  <dcterms:modified xsi:type="dcterms:W3CDTF">2015-11-04T02:53:58Z</dcterms:modified>
</cp:coreProperties>
</file>