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63" r:id="rId4"/>
    <p:sldId id="264" r:id="rId5"/>
    <p:sldId id="265" r:id="rId6"/>
    <p:sldId id="268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94660"/>
  </p:normalViewPr>
  <p:slideViewPr>
    <p:cSldViewPr>
      <p:cViewPr varScale="1">
        <p:scale>
          <a:sx n="103" d="100"/>
          <a:sy n="103" d="100"/>
        </p:scale>
        <p:origin x="-10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35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36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7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42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32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126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18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91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73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52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54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48" y="0"/>
            <a:ext cx="4569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7772400" cy="1470025"/>
          </a:xfrm>
        </p:spPr>
        <p:txBody>
          <a:bodyPr>
            <a:normAutofit/>
          </a:bodyPr>
          <a:lstStyle/>
          <a:p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Emmanuel</a:t>
            </a:r>
            <a:endParaRPr lang="en-AU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6512" y="-27384"/>
            <a:ext cx="9278317" cy="7056784"/>
            <a:chOff x="-9493" y="18243"/>
            <a:chExt cx="9278317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6"/>
            <a:stretch/>
          </p:blipFill>
          <p:spPr>
            <a:xfrm>
              <a:off x="-9493" y="18243"/>
              <a:ext cx="9278317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3645024"/>
              <a:ext cx="3910050" cy="25945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620688"/>
            <a:ext cx="4639158" cy="1470025"/>
          </a:xfrm>
        </p:spPr>
        <p:txBody>
          <a:bodyPr>
            <a:normAutofit/>
          </a:bodyPr>
          <a:lstStyle/>
          <a:p>
            <a:r>
              <a:rPr lang="en-A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King and </a:t>
            </a:r>
            <a:br>
              <a:rPr lang="en-A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Giver </a:t>
            </a:r>
            <a:r>
              <a:rPr lang="en-AU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A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endParaRPr lang="en-AU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1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01208"/>
            <a:ext cx="9180512" cy="1470025"/>
          </a:xfrm>
        </p:spPr>
        <p:txBody>
          <a:bodyPr>
            <a:normAutofit/>
          </a:bodyPr>
          <a:lstStyle/>
          <a:p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save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endParaRPr lang="en-AU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8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610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rmAutofit/>
          </a:bodyPr>
          <a:lstStyle/>
          <a:p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us Lord </a:t>
            </a: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endParaRPr lang="en-AU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3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88" y="0"/>
            <a:ext cx="4926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645024"/>
            <a:ext cx="8820472" cy="2736303"/>
          </a:xfrm>
        </p:spPr>
        <p:txBody>
          <a:bodyPr>
            <a:noAutofit/>
          </a:bodyPr>
          <a:lstStyle/>
          <a:p>
            <a:pPr algn="l"/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O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Emmanuel, </a:t>
            </a:r>
            <a:b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King and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Giver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Law:</a:t>
            </a:r>
            <a:b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to save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us,	    Lord </a:t>
            </a: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God! </a:t>
            </a:r>
            <a:endParaRPr lang="en-AU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83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22" y="-81390"/>
            <a:ext cx="9361040" cy="7020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 and 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429000"/>
            <a:ext cx="9073008" cy="3561259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created by Niesha Allport rsj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images - NASA used with permission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Photos:, Anne Bond rsj, Colleen Keeble rsj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Hennekam 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rsj, Sandy Leaitua 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Web images 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5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22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O Emmanuel</vt:lpstr>
      <vt:lpstr>O King and  Giver of Law</vt:lpstr>
      <vt:lpstr>Come to save us</vt:lpstr>
      <vt:lpstr>Save us Lord our God </vt:lpstr>
      <vt:lpstr>     O Emmanuel,  our King and    Giver of Law: come to save us,     Lord our God! </vt:lpstr>
      <vt:lpstr>Acknowledgments and  Copyright </vt:lpstr>
    </vt:vector>
  </TitlesOfParts>
  <Company>SOSJ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Wisdom of our God Most High, guiding creation with power and love: come to teach us the path of knowledge!</dc:title>
  <dc:creator>Niesha Allport</dc:creator>
  <cp:lastModifiedBy>Niesha Allport</cp:lastModifiedBy>
  <cp:revision>17</cp:revision>
  <dcterms:created xsi:type="dcterms:W3CDTF">2015-10-02T05:15:58Z</dcterms:created>
  <dcterms:modified xsi:type="dcterms:W3CDTF">2015-11-04T02:52:35Z</dcterms:modified>
</cp:coreProperties>
</file>