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93" r:id="rId3"/>
    <p:sldId id="317" r:id="rId4"/>
    <p:sldId id="294" r:id="rId5"/>
    <p:sldId id="295" r:id="rId6"/>
    <p:sldId id="296" r:id="rId7"/>
    <p:sldId id="297" r:id="rId8"/>
    <p:sldId id="262" r:id="rId9"/>
    <p:sldId id="282" r:id="rId10"/>
    <p:sldId id="299" r:id="rId11"/>
    <p:sldId id="300" r:id="rId12"/>
    <p:sldId id="301" r:id="rId13"/>
    <p:sldId id="302" r:id="rId14"/>
    <p:sldId id="315" r:id="rId15"/>
    <p:sldId id="316" r:id="rId16"/>
    <p:sldId id="31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072" y="-15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2420888"/>
            <a:ext cx="7200800" cy="403244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AU" sz="8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</a:rPr>
              <a:t>Awakened by the </a:t>
            </a:r>
            <a:r>
              <a:rPr lang="en-AU" sz="8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</a:rPr>
              <a:t>Spirit</a:t>
            </a:r>
            <a:br>
              <a:rPr lang="en-AU" sz="8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</a:rPr>
            </a:br>
            <a:endParaRPr lang="en-AU" sz="88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24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ndala Come breathe your Breath for pentecost on-l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1" y="764704"/>
            <a:ext cx="2757487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563888" y="2492896"/>
            <a:ext cx="4499992" cy="296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Become aware</a:t>
            </a:r>
            <a:br>
              <a:rPr kumimoji="0" lang="en-AU" alt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</a:br>
            <a:r>
              <a:rPr kumimoji="0" lang="en-AU" alt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of what word or phrase</a:t>
            </a:r>
            <a:br>
              <a:rPr kumimoji="0" lang="en-AU" alt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</a:br>
            <a:r>
              <a:rPr kumimoji="0" lang="en-AU" alt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speaks to you </a:t>
            </a:r>
            <a:br>
              <a:rPr kumimoji="0" lang="en-AU" alt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</a:br>
            <a:r>
              <a:rPr kumimoji="0" lang="en-AU" alt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as</a:t>
            </a:r>
            <a:r>
              <a:rPr kumimoji="0" lang="en-AU" altLang="en-US" sz="2000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 you read the scripture </a:t>
            </a:r>
            <a:br>
              <a:rPr kumimoji="0" lang="en-AU" altLang="en-US" sz="2000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</a:br>
            <a:r>
              <a:rPr kumimoji="0" lang="en-AU" altLang="en-US" sz="2000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on the following slide.</a:t>
            </a:r>
            <a:endParaRPr kumimoji="0" lang="en-AU" altLang="en-US" sz="2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3720" y="6478597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17920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ndala Come breathe your Breath for pentecost on-l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2" y="764704"/>
            <a:ext cx="242972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16216" y="6398834"/>
            <a:ext cx="2187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96044" y="772975"/>
            <a:ext cx="644420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The Wisdom of Solomon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20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Wisdom is the kindly Spirit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She is intelligent, holy, unique and unmistakable: 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Subtle, dynamic,</a:t>
            </a:r>
            <a:r>
              <a:rPr kumimoji="0" lang="en-AU" altLang="en-US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 perceptive, pristine, unclouded ,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baseline="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Unconquerable, compassionate, shrewd, compelling,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Faultless, serene, directing all, knowing all, 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baseline="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All pervading, ever intelligent, pure and most subtle spirit. 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She is the breath of the power of God,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A pure light of the glory of the Most High </a:t>
            </a:r>
            <a:endParaRPr kumimoji="0" lang="en-AU" altLang="en-US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2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79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ndala Come breathe your Breath for pentecost on-l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1" y="764704"/>
            <a:ext cx="2757487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419872" y="1484784"/>
            <a:ext cx="5328592" cy="412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Having chosen </a:t>
            </a:r>
            <a:r>
              <a:rPr kumimoji="0" lang="en-AU" altLang="en-US" sz="2000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 your word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AU" altLang="en-US" sz="2000" b="1" i="1" baseline="0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Slowly and gently taste the word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200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Savour the word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200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Respond to the word</a:t>
            </a:r>
            <a:endParaRPr kumimoji="0" lang="en-AU" altLang="en-US" sz="200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4208" y="6309320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416671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ndala Come breathe your Breath for pentecost on-l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1" y="764704"/>
            <a:ext cx="2757487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142373" y="281153"/>
            <a:ext cx="6984776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Transformation</a:t>
            </a:r>
            <a:r>
              <a:rPr kumimoji="0" lang="en-AU" altLang="en-US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 by the word  via Susan Connelly’s poem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9547" y="6488668"/>
            <a:ext cx="2284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29827" y="764704"/>
            <a:ext cx="5760640" cy="555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baseline="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Spirit</a:t>
            </a: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 of God, come weave your dreams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In marrow, joint and in between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And sew then in the heart </a:t>
            </a:r>
          </a:p>
          <a:p>
            <a:pPr marL="0" marR="0" lvl="0" indent="0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Come father mother of the poor, 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My endless, overflowing store,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The source of all love’s arts</a:t>
            </a:r>
          </a:p>
          <a:p>
            <a:pPr marL="0" marR="0" lvl="0" indent="0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You are my comfort unsurpassed,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Contentment as when home at last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Refreshment when I thirst.</a:t>
            </a:r>
          </a:p>
          <a:p>
            <a:pPr marL="0" marR="0" lvl="0" indent="0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Share with me Christ’s consciousness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In whatever wilderness, 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Send me, aim me true. 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2000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 </a:t>
            </a:r>
            <a:endParaRPr lang="en-AU" altLang="en-US" sz="2000" i="1" baseline="0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7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ause leafy mandala for pentecost refl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946" y="1504620"/>
            <a:ext cx="3309214" cy="3278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-110570" y="404664"/>
            <a:ext cx="4482244" cy="88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Pause here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764699" y="5373216"/>
            <a:ext cx="5112568" cy="5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Savour  the experience of this day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4208" y="630932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(Move on when ready.)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062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475656" y="4185084"/>
            <a:ext cx="648071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AU" altLang="en-US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BE STILL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6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272" y="6457939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(Move on when ready.)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83591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2564904"/>
            <a:ext cx="6408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 dirty="0" smtClean="0">
                <a:latin typeface="Lucida Calligraphy" panose="03010101010101010101" pitchFamily="66" charset="0"/>
              </a:rPr>
              <a:t>End of Day Two.</a:t>
            </a:r>
          </a:p>
          <a:p>
            <a:pPr algn="ctr"/>
            <a:endParaRPr lang="en-AU" sz="3000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AU" sz="3000" dirty="0" smtClean="0">
                <a:latin typeface="Lucida Calligraphy" panose="03010101010101010101" pitchFamily="66" charset="0"/>
              </a:rPr>
              <a:t>We look forward to praying Day Three with you.</a:t>
            </a:r>
            <a:endParaRPr lang="en-AU" sz="30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an  awakened by lov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7" t="-8396"/>
          <a:stretch/>
        </p:blipFill>
        <p:spPr bwMode="auto">
          <a:xfrm>
            <a:off x="2683933" y="260648"/>
            <a:ext cx="3760276" cy="3671678"/>
          </a:xfrm>
          <a:prstGeom prst="ellipse">
            <a:avLst/>
          </a:prstGeom>
          <a:solidFill>
            <a:srgbClr val="333333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079795" y="4684559"/>
            <a:ext cx="496855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500" b="1" i="1" dirty="0">
                <a:latin typeface="Lucida Calligraphy" panose="03010101010101010101" pitchFamily="66" charset="0"/>
              </a:rPr>
              <a:t>Welcome</a:t>
            </a:r>
            <a:endParaRPr lang="en-AU" sz="2500" dirty="0">
              <a:latin typeface="Lucida Calligraphy" panose="03010101010101010101" pitchFamily="66" charset="0"/>
            </a:endParaRPr>
          </a:p>
          <a:p>
            <a:pPr algn="ctr"/>
            <a:r>
              <a:rPr lang="en-AU" sz="2500" b="1" i="1" dirty="0">
                <a:latin typeface="Lucida Calligraphy" panose="03010101010101010101" pitchFamily="66" charset="0"/>
              </a:rPr>
              <a:t>To </a:t>
            </a:r>
            <a:endParaRPr lang="en-AU" sz="2500" dirty="0">
              <a:latin typeface="Lucida Calligraphy" panose="03010101010101010101" pitchFamily="66" charset="0"/>
            </a:endParaRPr>
          </a:p>
          <a:p>
            <a:pPr algn="ctr"/>
            <a:r>
              <a:rPr lang="en-AU" sz="2500" b="1" i="1" dirty="0">
                <a:latin typeface="Lucida Calligraphy" panose="03010101010101010101" pitchFamily="66" charset="0"/>
              </a:rPr>
              <a:t>Day </a:t>
            </a:r>
            <a:r>
              <a:rPr lang="en-AU" sz="2500" b="1" i="1" dirty="0" smtClean="0">
                <a:latin typeface="Lucida Calligraphy" panose="03010101010101010101" pitchFamily="66" charset="0"/>
              </a:rPr>
              <a:t>Two</a:t>
            </a:r>
            <a:endParaRPr lang="en-AU" sz="2500" dirty="0">
              <a:latin typeface="Lucida Calligraphy" panose="030101010101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44072" y="6348327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14094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an  awakened by lov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7" t="-8396"/>
          <a:stretch/>
        </p:blipFill>
        <p:spPr bwMode="auto">
          <a:xfrm>
            <a:off x="2683933" y="260648"/>
            <a:ext cx="3760276" cy="3671678"/>
          </a:xfrm>
          <a:prstGeom prst="ellipse">
            <a:avLst/>
          </a:prstGeom>
          <a:solidFill>
            <a:srgbClr val="333333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090365" y="4437112"/>
            <a:ext cx="496855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500" b="1" i="1" dirty="0" smtClean="0">
                <a:latin typeface="Lucida Calligraphy" panose="03010101010101010101" pitchFamily="66" charset="0"/>
              </a:rPr>
              <a:t>A </a:t>
            </a:r>
            <a:r>
              <a:rPr lang="en-AU" sz="2500" b="1" i="1" dirty="0">
                <a:latin typeface="Lucida Calligraphy" panose="03010101010101010101" pitchFamily="66" charset="0"/>
              </a:rPr>
              <a:t>time of </a:t>
            </a:r>
            <a:endParaRPr lang="en-AU" sz="2500" dirty="0">
              <a:latin typeface="Lucida Calligraphy" panose="03010101010101010101" pitchFamily="66" charset="0"/>
            </a:endParaRPr>
          </a:p>
          <a:p>
            <a:pPr algn="ctr"/>
            <a:r>
              <a:rPr lang="en-AU" sz="2500" b="1" i="1" dirty="0">
                <a:latin typeface="Lucida Calligraphy" panose="03010101010101010101" pitchFamily="66" charset="0"/>
              </a:rPr>
              <a:t>Being awakened </a:t>
            </a:r>
            <a:r>
              <a:rPr lang="en-AU" sz="2500" dirty="0">
                <a:latin typeface="Lucida Calligraphy" panose="03010101010101010101" pitchFamily="66" charset="0"/>
              </a:rPr>
              <a:t> </a:t>
            </a:r>
            <a:r>
              <a:rPr lang="en-AU" sz="2500" b="1" i="1" dirty="0">
                <a:latin typeface="Lucida Calligraphy" panose="03010101010101010101" pitchFamily="66" charset="0"/>
              </a:rPr>
              <a:t>by </a:t>
            </a:r>
            <a:endParaRPr lang="en-AU" sz="2500" dirty="0">
              <a:latin typeface="Lucida Calligraphy" panose="03010101010101010101" pitchFamily="66" charset="0"/>
            </a:endParaRPr>
          </a:p>
          <a:p>
            <a:pPr algn="ctr"/>
            <a:r>
              <a:rPr lang="en-AU" sz="2500" b="1" i="1" dirty="0">
                <a:latin typeface="Lucida Calligraphy" panose="03010101010101010101" pitchFamily="66" charset="0"/>
              </a:rPr>
              <a:t>The Spirit of LOVE</a:t>
            </a:r>
            <a:r>
              <a:rPr lang="en-AU" sz="2500" dirty="0">
                <a:latin typeface="Lucida Calligraphy" panose="03010101010101010101" pitchFamily="66" charset="0"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2721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31640" y="3717032"/>
            <a:ext cx="648071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AU" altLang="en-US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BE STILL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6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Sit in the stillness and breathe deeply.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Listen to your own breath coming into your own body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AU" altLang="en-US" sz="160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and leaving your own body. </a:t>
            </a:r>
            <a:endParaRPr kumimoji="0" lang="en-AU" altLang="en-US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272" y="6457939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411724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31640" y="3717032"/>
            <a:ext cx="648071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Welcome the One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who brings life and hope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into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the whole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of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CREATION.</a:t>
            </a:r>
            <a:endParaRPr lang="en-US" altLang="en-US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272" y="6457939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95372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65470" y="3811755"/>
            <a:ext cx="648071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Welcome the Spirit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AU" altLang="en-US" sz="1050" b="1" i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“Come Spirit of God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come again and again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to renew us.”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AU" altLang="en-US" b="1" i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600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(let this prayer echo in your heart.)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0065" y="645079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45933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252006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31640" y="3759657"/>
            <a:ext cx="6480719" cy="307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O breathe on me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breath of God,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till I am wholly Thine;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until this earthly part of me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glows with Thy fire divine.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AU" altLang="en-US" sz="1400" b="1" i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600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(let this prayer echo in your heart.)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0065" y="645079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18838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ause leafy mandala for pentecost refl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946" y="1504620"/>
            <a:ext cx="3309214" cy="3278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-110570" y="404664"/>
            <a:ext cx="4482244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Invitation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</a:t>
            </a: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p</a:t>
            </a: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ause here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45891" y="3933056"/>
            <a:ext cx="4482244" cy="212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So 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to Savour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</a:t>
            </a: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he experience of opening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to the Sprit.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0065" y="645079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12375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ndala Come breathe your Breath for pentecost on-l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1" y="764704"/>
            <a:ext cx="2757487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35896" y="2348880"/>
            <a:ext cx="4752528" cy="296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Welcome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The 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Who brings Wisdom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To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Hearts that are open.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4208" y="6309320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183191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526</TotalTime>
  <Words>436</Words>
  <Application>Microsoft Office PowerPoint</Application>
  <PresentationFormat>On-screen Show (4:3)</PresentationFormat>
  <Paragraphs>111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Flow</vt:lpstr>
      <vt:lpstr>Awakened by the Spirit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SOSJ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Annie Bond</dc:creator>
  <cp:lastModifiedBy>Sandy Leaitua</cp:lastModifiedBy>
  <cp:revision>62</cp:revision>
  <dcterms:created xsi:type="dcterms:W3CDTF">2015-03-12T04:12:16Z</dcterms:created>
  <dcterms:modified xsi:type="dcterms:W3CDTF">2015-07-29T23:27:18Z</dcterms:modified>
</cp:coreProperties>
</file>