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93" r:id="rId3"/>
    <p:sldId id="298" r:id="rId4"/>
    <p:sldId id="294" r:id="rId5"/>
    <p:sldId id="295" r:id="rId6"/>
    <p:sldId id="296" r:id="rId7"/>
    <p:sldId id="297" r:id="rId8"/>
    <p:sldId id="262" r:id="rId9"/>
    <p:sldId id="303" r:id="rId10"/>
    <p:sldId id="304" r:id="rId11"/>
    <p:sldId id="305" r:id="rId12"/>
    <p:sldId id="306" r:id="rId13"/>
    <p:sldId id="307" r:id="rId14"/>
    <p:sldId id="315" r:id="rId15"/>
    <p:sldId id="316" r:id="rId16"/>
    <p:sldId id="31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4" autoAdjust="0"/>
    <p:restoredTop sz="94660"/>
  </p:normalViewPr>
  <p:slideViewPr>
    <p:cSldViewPr>
      <p:cViewPr>
        <p:scale>
          <a:sx n="83" d="100"/>
          <a:sy n="83" d="100"/>
        </p:scale>
        <p:origin x="-2832" y="-14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780928"/>
            <a:ext cx="7200800" cy="4032448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AU" sz="8800" dirty="0" smtClean="0">
                <a:ln/>
                <a:solidFill>
                  <a:schemeClr val="accent3"/>
                </a:solidFill>
                <a:effectLst/>
                <a:latin typeface="Copperplate Gothic Bold" panose="020E0705020206020404" pitchFamily="34" charset="0"/>
              </a:rPr>
              <a:t>Awakened by the </a:t>
            </a:r>
            <a:r>
              <a:rPr lang="en-AU" sz="8800" dirty="0">
                <a:ln/>
                <a:solidFill>
                  <a:schemeClr val="accent3"/>
                </a:solidFill>
                <a:effectLst/>
                <a:latin typeface="Copperplate Gothic Bold" panose="020E0705020206020404" pitchFamily="34" charset="0"/>
              </a:rPr>
              <a:t>Spirit</a:t>
            </a:r>
            <a:br>
              <a:rPr lang="en-AU" sz="8800" dirty="0">
                <a:ln/>
                <a:solidFill>
                  <a:schemeClr val="accent3"/>
                </a:solidFill>
                <a:effectLst/>
                <a:latin typeface="Copperplate Gothic Bold" panose="020E0705020206020404" pitchFamily="34" charset="0"/>
              </a:rPr>
            </a:br>
            <a:r>
              <a:rPr lang="en-AU" sz="8800" dirty="0" smtClean="0">
                <a:ln/>
                <a:solidFill>
                  <a:schemeClr val="accent3"/>
                </a:solidFill>
                <a:effectLst/>
                <a:latin typeface="Copperplate Gothic Bold" panose="020E0705020206020404" pitchFamily="34" charset="0"/>
              </a:rPr>
              <a:t> </a:t>
            </a:r>
            <a:endParaRPr lang="en-AU" sz="8800" dirty="0">
              <a:ln/>
              <a:solidFill>
                <a:schemeClr val="accent3"/>
              </a:solidFill>
              <a:effectLst/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mar008-nsd-s017.sosj.corp\MMPHome\Na3821n\desktop\Working\Pattie Snudden's Retreat online\pen1_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6111" r="7350" b="21761"/>
          <a:stretch/>
        </p:blipFill>
        <p:spPr bwMode="auto">
          <a:xfrm>
            <a:off x="6043409" y="116633"/>
            <a:ext cx="2921079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9341" y="3005336"/>
            <a:ext cx="5256584" cy="337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500" i="1" baseline="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Become aware </a:t>
            </a:r>
            <a: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/>
            </a:r>
            <a:br>
              <a:rPr lang="en-AU" altLang="en-US" sz="25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5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of what word of phrase</a:t>
            </a:r>
            <a:br>
              <a:rPr lang="en-AU" altLang="en-US" sz="25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5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speaks to you</a:t>
            </a:r>
            <a:br>
              <a:rPr lang="en-AU" altLang="en-US" sz="25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5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as you read the scripture</a:t>
            </a:r>
            <a:br>
              <a:rPr lang="en-AU" altLang="en-US" sz="25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5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on the following slide. </a:t>
            </a:r>
            <a:endParaRPr lang="en-AU" altLang="en-US" sz="2500" i="1" baseline="0" dirty="0" smtClean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77066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mar008-nsd-s017.sosj.corp\MMPHome\Na3821n\desktop\Working\Pattie Snudden's Retreat online\pen1_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6111" r="7350" b="21761"/>
          <a:stretch/>
        </p:blipFill>
        <p:spPr bwMode="auto">
          <a:xfrm>
            <a:off x="6003134" y="116633"/>
            <a:ext cx="2921403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87624" y="404664"/>
            <a:ext cx="302433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b="1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Wisdom of Solomon </a:t>
            </a:r>
            <a:endParaRPr lang="en-AU" altLang="en-US" sz="2000" i="1" baseline="0" dirty="0" smtClean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1340768"/>
            <a:ext cx="619268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Wisdom </a:t>
            </a:r>
            <a:r>
              <a:rPr lang="en-AU" altLang="en-US" sz="20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</a:t>
            </a: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is the light that shines forth </a:t>
            </a:r>
            <a:b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        from the everlasting light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The flawless mirror of the </a:t>
            </a:r>
            <a:b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            dynamism of God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And the perfect image of the </a:t>
            </a:r>
            <a:b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                 Holy One’s goodness ….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She enters into holy souls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And makes them friend of God and prophets,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For God love the one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Who finds a home in Wisdom ….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She stretches forth her power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From one end of the earth to the other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And gently puts all things in place. </a:t>
            </a:r>
          </a:p>
          <a:p>
            <a:pPr marL="0" marR="0" lvl="0" indent="0" algn="ctr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8516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mar008-nsd-s017.sosj.corp\MMPHome\Na3821n\desktop\Working\Pattie Snudden's Retreat online\pen1_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6111" r="7350" b="21761"/>
          <a:stretch/>
        </p:blipFill>
        <p:spPr bwMode="auto">
          <a:xfrm>
            <a:off x="6003134" y="116633"/>
            <a:ext cx="2921403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1340768"/>
            <a:ext cx="554461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altLang="en-US" sz="20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Having chosen  your word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AU" altLang="en-US" sz="200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altLang="en-US" sz="20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Slowly and gently taste the word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AU" altLang="en-US" sz="2000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altLang="en-US" sz="20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Savour the word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AU" altLang="en-US" sz="2000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altLang="en-US" sz="2000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Respond to the word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394433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mar008-nsd-s017.sosj.corp\MMPHome\Na3821n\desktop\Working\Pattie Snudden's Retreat online\pen1_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6111" r="7350" b="21761"/>
          <a:stretch/>
        </p:blipFill>
        <p:spPr bwMode="auto">
          <a:xfrm>
            <a:off x="6003134" y="116633"/>
            <a:ext cx="2921403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7504" y="188640"/>
            <a:ext cx="568863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0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Transformation by the word  </a:t>
            </a:r>
            <a:r>
              <a:rPr lang="en-AU" altLang="en-US" sz="2000" b="1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/>
            </a:r>
            <a:br>
              <a:rPr lang="en-AU" altLang="en-US" sz="2000" b="1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</a:br>
            <a:r>
              <a:rPr lang="en-AU" altLang="en-US" sz="2000" b="1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                     via </a:t>
            </a:r>
            <a:r>
              <a:rPr lang="en-AU" altLang="en-US" sz="20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Susan Connelly’s poem 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1052736"/>
            <a:ext cx="568863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When I’m dull and unaware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When I miss the mark, be there, </a:t>
            </a:r>
          </a:p>
          <a:p>
            <a:pPr marL="0" marR="0" lvl="0" indent="0" defTabSz="914400" rtl="0" eaLnBrk="1" fontAlgn="base" latinLnBrk="0" hangingPunct="1"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Guide my </a:t>
            </a:r>
            <a:r>
              <a:rPr lang="en-AU" altLang="en-US" sz="2000" i="1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way anew. </a:t>
            </a:r>
            <a:endParaRPr lang="en-AU" altLang="en-US" sz="2000" i="1" dirty="0" smtClean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In my souls most hidden reach, 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There you breath and there you teach, </a:t>
            </a:r>
          </a:p>
          <a:p>
            <a:pPr marL="0" marR="0" lvl="0" indent="0" defTabSz="914400" rtl="0" eaLnBrk="1" fontAlgn="base" latinLnBrk="0" hangingPunct="1"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Dark but flaming light. </a:t>
            </a:r>
          </a:p>
          <a:p>
            <a:pPr marL="0" marR="0" lvl="0" indent="0" defTabSz="914400" rtl="0" eaLnBrk="1" fontAlgn="base" latinLnBrk="0" hangingPunct="1"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In the grab of every day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There you weave your gentle way:</a:t>
            </a:r>
          </a:p>
          <a:p>
            <a:pPr marL="0" marR="0" lvl="0" indent="0" defTabSz="914400" rtl="0" eaLnBrk="1" fontAlgn="base" latinLnBrk="0" hangingPunct="1"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Jesus’ mind and sight. </a:t>
            </a:r>
          </a:p>
          <a:p>
            <a:pPr marL="0" marR="0" lvl="0" indent="0" defTabSz="914400" rtl="0" eaLnBrk="1" fontAlgn="base" latinLnBrk="0" hangingPunct="1"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Bound by race time and space</a:t>
            </a:r>
          </a:p>
          <a:p>
            <a:pPr marL="0" marR="0" lvl="0" indent="0" defTabSz="914400" rtl="0" eaLnBrk="1" fontAlgn="base" latinLnBrk="0" hangingPunct="1"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Human mind cannot keep pace</a:t>
            </a:r>
          </a:p>
          <a:p>
            <a:pPr marL="0" marR="0" lvl="0" indent="0" defTabSz="914400" rtl="0" eaLnBrk="1" fontAlgn="base" latinLnBrk="0" hangingPunct="1"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In loving awe I bow. </a:t>
            </a:r>
          </a:p>
          <a:p>
            <a:pPr marL="0" marR="0" lvl="0" indent="0" defTabSz="914400" rtl="0" eaLnBrk="1" fontAlgn="base" latinLnBrk="0" hangingPunct="1"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25530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use leafy mandala for pentecost refl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46" y="1504620"/>
            <a:ext cx="3309214" cy="3278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7544" y="420708"/>
            <a:ext cx="2664296" cy="77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Pause here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57553" y="5085184"/>
            <a:ext cx="448224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Savour  the experience of this day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36205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915816" y="4221088"/>
            <a:ext cx="374441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BE STILL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dirty="0" smtClean="0"/>
              <a:t>(Move on when ready.)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123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2564904"/>
            <a:ext cx="6408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dirty="0" smtClean="0">
                <a:latin typeface="Lucida Calligraphy" panose="03010101010101010101" pitchFamily="66" charset="0"/>
              </a:rPr>
              <a:t>End of Day Three.</a:t>
            </a:r>
          </a:p>
          <a:p>
            <a:pPr algn="ctr"/>
            <a:endParaRPr lang="en-AU" sz="3000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AU" sz="3000" dirty="0" smtClean="0">
                <a:latin typeface="Lucida Calligraphy" panose="03010101010101010101" pitchFamily="66" charset="0"/>
              </a:rPr>
              <a:t>We look forward to praying Day Four with you.</a:t>
            </a:r>
            <a:endParaRPr lang="en-AU" sz="30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an  awakened by lov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7" t="-8396"/>
          <a:stretch/>
        </p:blipFill>
        <p:spPr bwMode="auto">
          <a:xfrm>
            <a:off x="2683933" y="260648"/>
            <a:ext cx="3760276" cy="3671678"/>
          </a:xfrm>
          <a:prstGeom prst="ellipse">
            <a:avLst/>
          </a:prstGeom>
          <a:solidFill>
            <a:srgbClr val="333333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79795" y="4285125"/>
            <a:ext cx="4968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Welcome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To 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Day </a:t>
            </a:r>
            <a:r>
              <a:rPr lang="en-AU" sz="2500" b="1" i="1" dirty="0" smtClean="0">
                <a:latin typeface="Lucida Calligraphy" panose="03010101010101010101" pitchFamily="66" charset="0"/>
              </a:rPr>
              <a:t>Three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dirty="0">
                <a:latin typeface="Lucida Calligraphy" panose="03010101010101010101" pitchFamily="66" charset="0"/>
              </a:rPr>
              <a:t> 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4094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an  awakened by lov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7" t="-8396"/>
          <a:stretch/>
        </p:blipFill>
        <p:spPr bwMode="auto">
          <a:xfrm>
            <a:off x="2683933" y="260648"/>
            <a:ext cx="3760276" cy="3671678"/>
          </a:xfrm>
          <a:prstGeom prst="ellipse">
            <a:avLst/>
          </a:prstGeom>
          <a:solidFill>
            <a:srgbClr val="333333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79795" y="4285125"/>
            <a:ext cx="49685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i="1" dirty="0" smtClean="0">
                <a:latin typeface="Lucida Calligraphy" panose="03010101010101010101" pitchFamily="66" charset="0"/>
              </a:rPr>
              <a:t>A time</a:t>
            </a:r>
          </a:p>
          <a:p>
            <a:pPr algn="ctr"/>
            <a:r>
              <a:rPr lang="en-AU" sz="3000" b="1" i="1" dirty="0">
                <a:latin typeface="Lucida Calligraphy" panose="03010101010101010101" pitchFamily="66" charset="0"/>
              </a:rPr>
              <a:t>o</a:t>
            </a:r>
            <a:r>
              <a:rPr lang="en-AU" sz="3000" b="1" i="1" dirty="0" smtClean="0">
                <a:latin typeface="Lucida Calligraphy" panose="03010101010101010101" pitchFamily="66" charset="0"/>
              </a:rPr>
              <a:t>f </a:t>
            </a:r>
          </a:p>
          <a:p>
            <a:pPr algn="ctr"/>
            <a:r>
              <a:rPr lang="en-AU" sz="3000" b="1" i="1" dirty="0" smtClean="0">
                <a:latin typeface="Lucida Calligraphy" panose="03010101010101010101" pitchFamily="66" charset="0"/>
              </a:rPr>
              <a:t>Being awakened</a:t>
            </a:r>
          </a:p>
          <a:p>
            <a:pPr algn="ctr"/>
            <a:r>
              <a:rPr lang="en-AU" sz="3000" b="1" i="1" dirty="0">
                <a:latin typeface="Lucida Calligraphy" panose="03010101010101010101" pitchFamily="66" charset="0"/>
              </a:rPr>
              <a:t>b</a:t>
            </a:r>
            <a:r>
              <a:rPr lang="en-AU" sz="3000" b="1" i="1" dirty="0" smtClean="0">
                <a:latin typeface="Lucida Calligraphy" panose="03010101010101010101" pitchFamily="66" charset="0"/>
              </a:rPr>
              <a:t>y </a:t>
            </a:r>
          </a:p>
          <a:p>
            <a:pPr algn="ctr"/>
            <a:r>
              <a:rPr lang="en-AU" sz="3000" b="1" i="1" dirty="0" smtClean="0">
                <a:latin typeface="Lucida Calligraphy" panose="03010101010101010101" pitchFamily="66" charset="0"/>
              </a:rPr>
              <a:t>The Spirit of Love </a:t>
            </a:r>
            <a:endParaRPr lang="en-AU" sz="3000" b="1" i="1" dirty="0">
              <a:latin typeface="Lucida Calligraphy" panose="03010101010101010101" pitchFamily="66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1132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BE STILL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Sit in the stillness and breath deeply.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Listen to your own breath coming into your own body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16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and leaving your own body </a:t>
            </a:r>
            <a:endParaRPr kumimoji="0" lang="en-AU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dirty="0" smtClean="0"/>
              <a:t>(Move on when ready.)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411724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Welcome the One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who brings life and hope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into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the whole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of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CREATION.</a:t>
            </a:r>
            <a:endParaRPr lang="en-US" alt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9537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Welcome the Spirit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105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“Come Spirit of God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come again and again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to renew us.”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120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(let this prayer echo in your heart.)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5933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1"/>
            <a:ext cx="6480719" cy="307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 breathe on me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breath of God,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till I am wholly Thine;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until this earthly part of me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glows with Thy fire divine.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120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(let this prayer echo in your heart.)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6804248" y="652534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8838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use leafy mandala for pentecost refl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46" y="1504620"/>
            <a:ext cx="3309214" cy="3278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7544" y="404664"/>
            <a:ext cx="3112042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Invitation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p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ause here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67944" y="4221087"/>
            <a:ext cx="4482244" cy="216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So 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to Savour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he experience of opening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to the Sprit.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5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mar008-nsd-s017.sosj.corp\MMPHome\Na3821n\desktop\Working\Pattie Snudden's Retreat online\pen1_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6111" r="7350" b="21761"/>
          <a:stretch/>
        </p:blipFill>
        <p:spPr bwMode="auto">
          <a:xfrm>
            <a:off x="5602156" y="116633"/>
            <a:ext cx="33223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6940" y="4863921"/>
            <a:ext cx="7111363" cy="12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AU" altLang="en-US" sz="2000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500" b="1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WISDOM, THE KINDLY SPIRIT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</a:t>
            </a:r>
            <a:endParaRPr lang="en-AU" altLang="en-US" sz="2000" i="1" baseline="0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9341" y="3005336"/>
            <a:ext cx="52565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500" i="1" baseline="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Welcome the opportunity</a:t>
            </a:r>
          </a:p>
          <a:p>
            <a:pPr marL="0" marR="0" lvl="0" indent="0" algn="ctr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500" i="1" baseline="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5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To stay again with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6804248" y="638369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221943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402</TotalTime>
  <Words>365</Words>
  <Application>Microsoft Office PowerPoint</Application>
  <PresentationFormat>On-screen Show (4:3)</PresentationFormat>
  <Paragraphs>113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Flow</vt:lpstr>
      <vt:lpstr>Awakened by the Spirit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SOSJ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 Bond</dc:creator>
  <cp:lastModifiedBy>Sandy Leaitua</cp:lastModifiedBy>
  <cp:revision>51</cp:revision>
  <dcterms:created xsi:type="dcterms:W3CDTF">2015-03-12T04:12:16Z</dcterms:created>
  <dcterms:modified xsi:type="dcterms:W3CDTF">2015-07-29T23:32:07Z</dcterms:modified>
</cp:coreProperties>
</file>