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93" r:id="rId3"/>
    <p:sldId id="298" r:id="rId4"/>
    <p:sldId id="294" r:id="rId5"/>
    <p:sldId id="295" r:id="rId6"/>
    <p:sldId id="296" r:id="rId7"/>
    <p:sldId id="297" r:id="rId8"/>
    <p:sldId id="262" r:id="rId9"/>
    <p:sldId id="263" r:id="rId10"/>
    <p:sldId id="308" r:id="rId11"/>
    <p:sldId id="283" r:id="rId12"/>
    <p:sldId id="284" r:id="rId13"/>
    <p:sldId id="309" r:id="rId14"/>
    <p:sldId id="315" r:id="rId15"/>
    <p:sldId id="316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1" d="100"/>
          <a:sy n="151" d="100"/>
        </p:scale>
        <p:origin x="-88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420888"/>
            <a:ext cx="7200800" cy="396044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A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anose="020E0705020206020404" pitchFamily="34" charset="0"/>
              </a:rPr>
              <a:t>Awakened by the </a:t>
            </a:r>
            <a:r>
              <a:rPr lang="en-AU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anose="020E0705020206020404" pitchFamily="34" charset="0"/>
              </a:rPr>
              <a:t>Spirit</a:t>
            </a:r>
            <a:br>
              <a:rPr lang="en-AU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r>
              <a:rPr lang="en-A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anose="020E0705020206020404" pitchFamily="34" charset="0"/>
              </a:rPr>
              <a:t> </a:t>
            </a:r>
            <a:endParaRPr lang="en-A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3082" y="2959553"/>
            <a:ext cx="43711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Become aware </a:t>
            </a:r>
            <a:b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what word of phrase</a:t>
            </a:r>
            <a:b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speaks to you</a:t>
            </a:r>
            <a:b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as you read the scripture</a:t>
            </a:r>
            <a:b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on the following slide. </a:t>
            </a:r>
          </a:p>
        </p:txBody>
      </p:sp>
      <p:pic>
        <p:nvPicPr>
          <p:cNvPr id="5" name="Picture 2" descr="mandala love spills over pentecost retr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69" r="3928" b="2551"/>
          <a:stretch>
            <a:fillRect/>
          </a:stretch>
        </p:blipFill>
        <p:spPr bwMode="auto">
          <a:xfrm>
            <a:off x="5341573" y="908721"/>
            <a:ext cx="37841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442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528" y="263336"/>
            <a:ext cx="4896544" cy="618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400" b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John 20; 19-23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 the evening of the first day of the week, the doors were closed in the room where the disciples were, for fear of the Jews.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Jesus came and stood among them.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 said to them, “Peace be with you,” and showed them his hands and his side.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 disciples were filled with joy when they saw the Lord, and he said to them again, “Peace be with you.”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As the Father sent 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so I am sending you”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After saying this he breathed on them and said: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‘Receive the Holy Spirit.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For those whose sins you forgive,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they are forgiven;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for those whose sins you retain,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they are retained.”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mandala love spills over pentecost retr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69" r="3928" b="2551"/>
          <a:stretch>
            <a:fillRect/>
          </a:stretch>
        </p:blipFill>
        <p:spPr bwMode="auto">
          <a:xfrm>
            <a:off x="5341573" y="908721"/>
            <a:ext cx="37841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2109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80528" y="2348880"/>
            <a:ext cx="492696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3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Having chosen your word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3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Slowly and gently taste the word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Savour the  word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Respond to the word</a:t>
            </a:r>
          </a:p>
        </p:txBody>
      </p:sp>
      <p:pic>
        <p:nvPicPr>
          <p:cNvPr id="5" name="Picture 2" descr="mandala love spills over pentecost retr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69" r="3928" b="2551"/>
          <a:stretch>
            <a:fillRect/>
          </a:stretch>
        </p:blipFill>
        <p:spPr bwMode="auto">
          <a:xfrm>
            <a:off x="5341573" y="908721"/>
            <a:ext cx="37841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3726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ndala love spills over pentecost retr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69" r="3928" b="2551"/>
          <a:stretch>
            <a:fillRect/>
          </a:stretch>
        </p:blipFill>
        <p:spPr bwMode="auto">
          <a:xfrm>
            <a:off x="5341573" y="908721"/>
            <a:ext cx="37841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88639"/>
            <a:ext cx="9125763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2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Transformation </a:t>
            </a:r>
            <a:r>
              <a:rPr lang="en-AU" altLang="en-US" sz="22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via the </a:t>
            </a:r>
            <a:r>
              <a:rPr lang="en-AU" altLang="en-US" sz="22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word </a:t>
            </a:r>
            <a:r>
              <a:rPr lang="en-AU" altLang="en-US" sz="22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2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Love loosening Our Fear </a:t>
            </a:r>
            <a:r>
              <a:rPr lang="en-AU" altLang="en-US" sz="22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….. Noel Davis </a:t>
            </a:r>
            <a:endParaRPr lang="en-AU" altLang="en-US" sz="22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4016" y="1196752"/>
            <a:ext cx="6804248" cy="548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So much of flesh and bone and </a:t>
            </a:r>
            <a:b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feeling enslave to fear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AU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crippled    paralysed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tight    closed</a:t>
            </a:r>
            <a:endParaRPr kumimoji="0" lang="en-AU" alt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Suffocating      hurting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AU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Striking out!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 for the light to see….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AU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 courage to</a:t>
            </a:r>
            <a:r>
              <a:rPr kumimoji="0" lang="en-AU" altLang="en-US" sz="2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realise … for a baby in touch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 heart remembering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bottom line of our lives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wide awake of our awakening ….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2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 are ever in Your hands.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AU" altLang="en-US" sz="2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</a:t>
            </a:r>
            <a:endParaRPr kumimoji="0" lang="en-AU" altLang="en-US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0113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420708"/>
            <a:ext cx="266429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p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ause here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57553" y="5224476"/>
            <a:ext cx="4482244" cy="5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Savour  the experience of this day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284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36602" y="4293096"/>
            <a:ext cx="648071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(Move on when ready.)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919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564904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End of Day Four.</a:t>
            </a:r>
          </a:p>
          <a:p>
            <a:pPr algn="ctr"/>
            <a:endParaRPr lang="en-AU" sz="3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We look forward to praying Day Five with you.</a:t>
            </a:r>
            <a:endParaRPr lang="en-AU" sz="3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Welcome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To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Day </a:t>
            </a:r>
            <a:r>
              <a:rPr lang="en-AU" sz="2500" b="1" i="1" dirty="0" smtClean="0">
                <a:latin typeface="Lucida Calligraphy" panose="03010101010101010101" pitchFamily="66" charset="0"/>
              </a:rPr>
              <a:t>Four</a:t>
            </a:r>
            <a:endParaRPr lang="en-AU" sz="2500" dirty="0"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4094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A time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o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f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Being awakened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b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y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The Spirit of Love </a:t>
            </a:r>
            <a:endParaRPr lang="en-AU" sz="3000" b="1" i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13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Sit in the stillness and breath deeply.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Listen to your own breath coming into your own body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16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leaving your own body </a:t>
            </a: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172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One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who brings life and hope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into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whole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CREATION.</a:t>
            </a:r>
            <a:endParaRPr lang="en-US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9537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Spirit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05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“Come Spirit of God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come again and again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to renew us.”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28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593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1"/>
            <a:ext cx="6480719" cy="307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 breathe on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breath of God,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till I am wholly Thine;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until this earthly part of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glows with Thy fire divine.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28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8838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3042084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p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ause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107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357553" y="4221088"/>
            <a:ext cx="4482244" cy="180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So 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Savour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 experience of opening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the Sprit.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772816"/>
            <a:ext cx="4838700" cy="437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Spirit of God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3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Speak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3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3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COURAGE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mandala love spills over pentecost retr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69" r="3928" b="2551"/>
          <a:stretch>
            <a:fillRect/>
          </a:stretch>
        </p:blipFill>
        <p:spPr bwMode="auto">
          <a:xfrm>
            <a:off x="5341573" y="908721"/>
            <a:ext cx="37841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060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399</TotalTime>
  <Words>427</Words>
  <Application>Microsoft Office PowerPoint</Application>
  <PresentationFormat>On-screen Show (4:3)</PresentationFormat>
  <Paragraphs>125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Waveform</vt:lpstr>
      <vt:lpstr>Awakened by the Spirit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SOSJ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Bond</dc:creator>
  <cp:lastModifiedBy>Sandy Leaitua</cp:lastModifiedBy>
  <cp:revision>63</cp:revision>
  <dcterms:created xsi:type="dcterms:W3CDTF">2015-03-12T04:12:16Z</dcterms:created>
  <dcterms:modified xsi:type="dcterms:W3CDTF">2015-07-29T23:36:16Z</dcterms:modified>
</cp:coreProperties>
</file>