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313" r:id="rId3"/>
    <p:sldId id="298" r:id="rId4"/>
    <p:sldId id="317" r:id="rId5"/>
    <p:sldId id="295" r:id="rId6"/>
    <p:sldId id="296" r:id="rId7"/>
    <p:sldId id="297" r:id="rId8"/>
    <p:sldId id="262" r:id="rId9"/>
    <p:sldId id="292" r:id="rId10"/>
    <p:sldId id="311" r:id="rId11"/>
    <p:sldId id="316" r:id="rId12"/>
    <p:sldId id="312" r:id="rId13"/>
    <p:sldId id="315" r:id="rId14"/>
    <p:sldId id="318" r:id="rId15"/>
    <p:sldId id="267" r:id="rId16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2832" y="-14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C63123-5FB6-47FD-BF87-2B353AAD9421}" type="datetimeFigureOut">
              <a:rPr lang="en-AU" smtClean="0"/>
              <a:pPr/>
              <a:t>30/07/2015</a:t>
            </a:fld>
            <a:endParaRPr lang="en-A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94DBEE-4014-4782-AC2B-F0876EE555D6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20000"/>
                <a:lumOff val="80000"/>
              </a:schemeClr>
            </a:gs>
            <a:gs pos="26000">
              <a:schemeClr val="bg2">
                <a:lumMod val="20000"/>
                <a:lumOff val="80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924944"/>
            <a:ext cx="7200800" cy="3816424"/>
          </a:xfrm>
        </p:spPr>
        <p:txBody>
          <a:bodyPr>
            <a:noAutofit/>
          </a:bodyPr>
          <a:lstStyle/>
          <a:p>
            <a:r>
              <a:rPr lang="en-AU" sz="8800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pperplate Gothic Bold" panose="020E0705020206020404" pitchFamily="34" charset="0"/>
              </a:rPr>
              <a:t>Awakenedby</a:t>
            </a:r>
            <a:r>
              <a:rPr lang="en-AU" sz="88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pperplate Gothic Bold" panose="020E0705020206020404" pitchFamily="34" charset="0"/>
              </a:rPr>
              <a:t> the </a:t>
            </a:r>
            <a:r>
              <a:rPr lang="en-AU" sz="8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pperplate Gothic Bold" panose="020E0705020206020404" pitchFamily="34" charset="0"/>
              </a:rPr>
              <a:t>Spirit</a:t>
            </a:r>
            <a:br>
              <a:rPr lang="en-AU" sz="8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pperplate Gothic Bold" panose="020E0705020206020404" pitchFamily="34" charset="0"/>
              </a:rPr>
            </a:br>
            <a:r>
              <a:rPr lang="en-AU" sz="8800" dirty="0" smtClean="0">
                <a:latin typeface="Copperplate Gothic Bold" panose="020E0705020206020404" pitchFamily="34" charset="0"/>
              </a:rPr>
              <a:t> </a:t>
            </a:r>
            <a:endParaRPr lang="en-AU" sz="88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3942" y="1919682"/>
            <a:ext cx="429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 smtClean="0">
                <a:latin typeface="Lucida Calligraphy" panose="03010101010101010101" pitchFamily="66" charset="0"/>
              </a:rPr>
              <a:t>In “The Joy  of the Gospel” </a:t>
            </a:r>
          </a:p>
          <a:p>
            <a:r>
              <a:rPr lang="en-AU" sz="2000" b="1" i="1" dirty="0" smtClean="0">
                <a:latin typeface="Lucida Calligraphy" panose="03010101010101010101" pitchFamily="66" charset="0"/>
              </a:rPr>
              <a:t>Pope Francis says: </a:t>
            </a:r>
            <a:endParaRPr lang="en-AU" dirty="0"/>
          </a:p>
        </p:txBody>
      </p:sp>
      <p:pic>
        <p:nvPicPr>
          <p:cNvPr id="1026" name="Picture 2" descr="The mother of Jesus was with them at Penteco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1" y="587534"/>
            <a:ext cx="248115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9692" y="4416524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Lucida Calligraphy" panose="03010101010101010101" pitchFamily="66" charset="0"/>
              </a:rPr>
              <a:t>Mary let herself be guided by the Holy Spirit on a journey of faith towards a destiny of service and fruitfulness. 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27658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ther of Jesus was with them at Penteco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1" y="587534"/>
            <a:ext cx="248115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7664" y="3426004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Lucida Calligraphy" panose="03010101010101010101" pitchFamily="66" charset="0"/>
              </a:rPr>
              <a:t>Mary, Virgin and Mother, 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You who, moved  by the Holy Spirit, 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welcomed the Word of Life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in the depth of your humble faith: 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as you gave yourself completely to the Eternal One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help us to say our own “yes”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to the urgent call, as pressing as  ever,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to  proclaim to good news of Jesus.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192408" y="1659657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2000" b="1" i="1" dirty="0" smtClean="0">
                <a:latin typeface="Lucida Calligraphy" panose="03010101010101010101" pitchFamily="66" charset="0"/>
              </a:rPr>
              <a:t>With Pope Francis we pray: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625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ther of Jesus was with them at Penteco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1" y="587534"/>
            <a:ext cx="248115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9479" y="1397476"/>
            <a:ext cx="61496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Lucida Calligraphy" panose="03010101010101010101" pitchFamily="66" charset="0"/>
              </a:rPr>
              <a:t>Star of the new evangelisation, 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help us to bear radiant witness to  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     communion, 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 service, </a:t>
            </a:r>
          </a:p>
          <a:p>
            <a:pPr algn="ctr"/>
            <a:r>
              <a:rPr lang="en-AU" sz="2000" dirty="0" smtClean="0">
                <a:latin typeface="Lucida Calligraphy" panose="03010101010101010101" pitchFamily="66" charset="0"/>
              </a:rPr>
              <a:t>ardent and generous faith,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justice and love of the poor,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that the joy of the Gospel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may reach the ends of the earth,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illuminating even the fringe of the world.</a:t>
            </a:r>
          </a:p>
          <a:p>
            <a:pPr algn="ctr"/>
            <a:endParaRPr lang="en-AU" sz="2000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AU" sz="2000" dirty="0" smtClean="0">
                <a:latin typeface="Lucida Calligraphy" panose="03010101010101010101" pitchFamily="66" charset="0"/>
              </a:rPr>
              <a:t>Mother of the living Gospel, </a:t>
            </a:r>
            <a:br>
              <a:rPr lang="en-AU" sz="2000" dirty="0" smtClean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wellspring of happiness for God’s little ones, </a:t>
            </a:r>
            <a:r>
              <a:rPr lang="en-AU" sz="2000" dirty="0">
                <a:latin typeface="Lucida Calligraphy" panose="03010101010101010101" pitchFamily="66" charset="0"/>
              </a:rPr>
              <a:t/>
            </a:r>
            <a:br>
              <a:rPr lang="en-AU" sz="2000" dirty="0">
                <a:latin typeface="Lucida Calligraphy" panose="03010101010101010101" pitchFamily="66" charset="0"/>
              </a:rPr>
            </a:br>
            <a:r>
              <a:rPr lang="en-AU" sz="2000" dirty="0" smtClean="0">
                <a:latin typeface="Lucida Calligraphy" panose="03010101010101010101" pitchFamily="66" charset="0"/>
              </a:rPr>
              <a:t>pray for us.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264727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use leafy mandala for pentecost refl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46" y="1504620"/>
            <a:ext cx="3309214" cy="3278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3528" y="419672"/>
            <a:ext cx="3168352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Invitation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</a:t>
            </a:r>
            <a:r>
              <a:rPr lang="en-AU" altLang="en-US" i="1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pause here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257092" y="5224606"/>
            <a:ext cx="448224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Savour  the experience of this day.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32833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444287" y="4185084"/>
            <a:ext cx="648071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BE STILL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7736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65026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1700808"/>
            <a:ext cx="64087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dirty="0" smtClean="0">
                <a:latin typeface="Lucida Calligraphy" panose="03010101010101010101" pitchFamily="66" charset="0"/>
              </a:rPr>
              <a:t>End of Day Five.</a:t>
            </a:r>
          </a:p>
          <a:p>
            <a:pPr algn="ctr"/>
            <a:endParaRPr lang="en-AU" sz="3000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AU" sz="3000" dirty="0" smtClean="0">
                <a:latin typeface="Lucida Calligraphy" panose="03010101010101010101" pitchFamily="66" charset="0"/>
              </a:rPr>
              <a:t>We look forward to praying with you again in the future.</a:t>
            </a:r>
          </a:p>
          <a:p>
            <a:pPr algn="ctr"/>
            <a:endParaRPr lang="en-AU" sz="3000" dirty="0">
              <a:latin typeface="Lucida Calligraphy" panose="03010101010101010101" pitchFamily="66" charset="0"/>
            </a:endParaRPr>
          </a:p>
          <a:p>
            <a:pPr algn="ctr"/>
            <a:r>
              <a:rPr lang="en-AU" sz="3000" dirty="0" smtClean="0">
                <a:latin typeface="Lucida Calligraphy" panose="03010101010101010101" pitchFamily="66" charset="0"/>
              </a:rPr>
              <a:t>May the Spirit of Love continue to be awakened in you each day.</a:t>
            </a:r>
            <a:endParaRPr lang="en-AU" sz="30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0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an  awakened by lov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7" t="-8396"/>
          <a:stretch/>
        </p:blipFill>
        <p:spPr bwMode="auto">
          <a:xfrm>
            <a:off x="2683933" y="260648"/>
            <a:ext cx="3760276" cy="3671678"/>
          </a:xfrm>
          <a:prstGeom prst="ellipse">
            <a:avLst/>
          </a:prstGeom>
          <a:solidFill>
            <a:srgbClr val="333333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79795" y="4285125"/>
            <a:ext cx="49685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Welcome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To 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b="1" i="1" dirty="0">
                <a:latin typeface="Lucida Calligraphy" panose="03010101010101010101" pitchFamily="66" charset="0"/>
              </a:rPr>
              <a:t>Day </a:t>
            </a:r>
            <a:r>
              <a:rPr lang="en-AU" sz="2500" b="1" i="1" dirty="0" smtClean="0">
                <a:latin typeface="Lucida Calligraphy" panose="03010101010101010101" pitchFamily="66" charset="0"/>
              </a:rPr>
              <a:t>Five</a:t>
            </a:r>
            <a:endParaRPr lang="en-AU" sz="2500" dirty="0"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14094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an  awakened by lov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7" t="-8396"/>
          <a:stretch/>
        </p:blipFill>
        <p:spPr bwMode="auto">
          <a:xfrm>
            <a:off x="2683933" y="260648"/>
            <a:ext cx="3760276" cy="3671678"/>
          </a:xfrm>
          <a:prstGeom prst="ellipse">
            <a:avLst/>
          </a:prstGeom>
          <a:solidFill>
            <a:srgbClr val="333333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79795" y="4285125"/>
            <a:ext cx="49685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i="1" dirty="0" smtClean="0">
                <a:latin typeface="Lucida Calligraphy" panose="03010101010101010101" pitchFamily="66" charset="0"/>
              </a:rPr>
              <a:t>A time</a:t>
            </a:r>
          </a:p>
          <a:p>
            <a:pPr algn="ctr"/>
            <a:r>
              <a:rPr lang="en-AU" sz="3000" b="1" i="1" dirty="0">
                <a:latin typeface="Lucida Calligraphy" panose="03010101010101010101" pitchFamily="66" charset="0"/>
              </a:rPr>
              <a:t>o</a:t>
            </a:r>
            <a:r>
              <a:rPr lang="en-AU" sz="3000" b="1" i="1" dirty="0" smtClean="0">
                <a:latin typeface="Lucida Calligraphy" panose="03010101010101010101" pitchFamily="66" charset="0"/>
              </a:rPr>
              <a:t>f </a:t>
            </a:r>
          </a:p>
          <a:p>
            <a:pPr algn="ctr"/>
            <a:r>
              <a:rPr lang="en-AU" sz="3000" b="1" i="1" dirty="0" smtClean="0">
                <a:latin typeface="Lucida Calligraphy" panose="03010101010101010101" pitchFamily="66" charset="0"/>
              </a:rPr>
              <a:t>Being awakened</a:t>
            </a:r>
          </a:p>
          <a:p>
            <a:pPr algn="ctr"/>
            <a:r>
              <a:rPr lang="en-AU" sz="3000" b="1" i="1" dirty="0">
                <a:latin typeface="Lucida Calligraphy" panose="03010101010101010101" pitchFamily="66" charset="0"/>
              </a:rPr>
              <a:t>b</a:t>
            </a:r>
            <a:r>
              <a:rPr lang="en-AU" sz="3000" b="1" i="1" dirty="0" smtClean="0">
                <a:latin typeface="Lucida Calligraphy" panose="03010101010101010101" pitchFamily="66" charset="0"/>
              </a:rPr>
              <a:t>y </a:t>
            </a:r>
          </a:p>
          <a:p>
            <a:pPr algn="ctr"/>
            <a:r>
              <a:rPr lang="en-AU" sz="3000" b="1" i="1" dirty="0" smtClean="0">
                <a:latin typeface="Lucida Calligraphy" panose="03010101010101010101" pitchFamily="66" charset="0"/>
              </a:rPr>
              <a:t>The Spirit of Love </a:t>
            </a:r>
            <a:endParaRPr lang="en-AU" sz="3000" b="1" i="1" dirty="0">
              <a:latin typeface="Lucida Calligraphy" panose="030101010101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1132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BE STILL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2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Sit in the stillness and breath deeply.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A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Listen to your own breath coming into your own body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AU" altLang="en-US" sz="1600" dirty="0" smtClean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and leaving your own body </a:t>
            </a:r>
            <a:endParaRPr kumimoji="0" lang="en-AU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7736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232036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Welcome the One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who brings life and hope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into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the whole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of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5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CREATION.</a:t>
            </a:r>
            <a:endParaRPr lang="en-US" alt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9537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2"/>
            <a:ext cx="648071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Welcome the Spirit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105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“Come Spirit of God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come again and again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to renew us.”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280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(let this prayer echo in your heart.)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5933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/>
          <a:stretch>
            <a:fillRect/>
          </a:stretch>
        </p:blipFill>
        <p:spPr bwMode="auto">
          <a:xfrm>
            <a:off x="3059832" y="306561"/>
            <a:ext cx="2992958" cy="3310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31640" y="3717031"/>
            <a:ext cx="6480719" cy="307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O breathe on me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breath of God,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till I am wholly Thine;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until this earthly part of me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800" b="1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glows with Thy fire divine.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2800" b="1" i="1" dirty="0">
              <a:solidFill>
                <a:srgbClr val="000000"/>
              </a:solidFill>
              <a:latin typeface="Lucida Calligraphy" pitchFamily="66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(let this prayer echo in your heart.)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2240" y="64440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smtClean="0"/>
              <a:t>(Move on when ready.)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18838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ause leafy mandala for pentecost refl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46" y="1504620"/>
            <a:ext cx="3309214" cy="3278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7544" y="420708"/>
            <a:ext cx="2664296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Invitation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pause 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67944" y="4221088"/>
            <a:ext cx="448224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So 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to Savour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i="1" dirty="0">
                <a:solidFill>
                  <a:srgbClr val="000000"/>
                </a:solidFill>
                <a:latin typeface="Lucida Calligraphy" pitchFamily="66" charset="0"/>
                <a:cs typeface="Arial" pitchFamily="34" charset="0"/>
              </a:rPr>
              <a:t>t</a:t>
            </a: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he experience of opening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ucida Calligraphy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itchFamily="66" charset="0"/>
                <a:cs typeface="Arial" pitchFamily="34" charset="0"/>
              </a:rPr>
              <a:t>to the Sprit.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5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3851" y="127241"/>
            <a:ext cx="4536504" cy="248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500" b="1" i="1" dirty="0" smtClean="0">
                <a:latin typeface="Lucida Calligraphy" panose="03010101010101010101" pitchFamily="66" charset="0"/>
              </a:rPr>
              <a:t>As </a:t>
            </a:r>
          </a:p>
          <a:p>
            <a:pPr algn="ctr">
              <a:lnSpc>
                <a:spcPct val="150000"/>
              </a:lnSpc>
            </a:pPr>
            <a:r>
              <a:rPr lang="en-AU" sz="2500" b="1" i="1" dirty="0" smtClean="0">
                <a:latin typeface="Lucida Calligraphy" panose="03010101010101010101" pitchFamily="66" charset="0"/>
              </a:rPr>
              <a:t>at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AU" sz="2500" b="1" i="1" dirty="0">
                <a:latin typeface="Lucida Calligraphy" panose="03010101010101010101" pitchFamily="66" charset="0"/>
              </a:rPr>
              <a:t>the First Pentecost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/>
            <a:r>
              <a:rPr lang="en-AU" sz="2500" dirty="0">
                <a:latin typeface="Lucida Calligraphy" panose="03010101010101010101" pitchFamily="66" charset="0"/>
              </a:rPr>
              <a:t> </a:t>
            </a:r>
          </a:p>
          <a:p>
            <a:endParaRPr lang="en-AU" dirty="0"/>
          </a:p>
        </p:txBody>
      </p:sp>
      <p:pic>
        <p:nvPicPr>
          <p:cNvPr id="1026" name="Picture 2" descr="The mother of Jesus was with them at Penteco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39" y="2492896"/>
            <a:ext cx="3042371" cy="326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2558" y="2883715"/>
            <a:ext cx="4176464" cy="248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500" b="1" i="1" dirty="0">
                <a:latin typeface="Lucida Calligraphy" panose="03010101010101010101" pitchFamily="66" charset="0"/>
              </a:rPr>
              <a:t>Mary,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AU" sz="2500" b="1" i="1" dirty="0">
                <a:latin typeface="Lucida Calligraphy" panose="03010101010101010101" pitchFamily="66" charset="0"/>
              </a:rPr>
              <a:t>the Mother of Jesus</a:t>
            </a:r>
            <a:endParaRPr lang="en-AU" sz="2500" dirty="0">
              <a:latin typeface="Lucida Calligraphy" panose="030101010101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AU" sz="2500" b="1" i="1" dirty="0" smtClean="0">
                <a:latin typeface="Lucida Calligraphy" panose="03010101010101010101" pitchFamily="66" charset="0"/>
              </a:rPr>
              <a:t>is with us now</a:t>
            </a:r>
            <a:r>
              <a:rPr lang="en-AU" sz="2500" b="1" i="1" dirty="0">
                <a:latin typeface="Lucida Calligraphy" panose="03010101010101010101" pitchFamily="66" charset="0"/>
              </a:rPr>
              <a:t>.</a:t>
            </a:r>
            <a:endParaRPr lang="en-AU" sz="2500" dirty="0">
              <a:latin typeface="Lucida Calligraphy" panose="03010101010101010101" pitchFamily="66" charset="0"/>
            </a:endParaRPr>
          </a:p>
          <a:p>
            <a:r>
              <a:rPr lang="en-AU" sz="2500" dirty="0">
                <a:latin typeface="Lucida Calligraphy" panose="03010101010101010101" pitchFamily="66" charset="0"/>
              </a:rPr>
              <a:t> </a:t>
            </a:r>
          </a:p>
          <a:p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6732240" y="644404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 smtClean="0"/>
              <a:t>(Move on when ready.)</a:t>
            </a: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41857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416</TotalTime>
  <Words>322</Words>
  <Application>Microsoft Office PowerPoint</Application>
  <PresentationFormat>On-screen Show (4:3)</PresentationFormat>
  <Paragraphs>94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Flow</vt:lpstr>
      <vt:lpstr>Awakenedby the Spirit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SOSJ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 Bond</dc:creator>
  <cp:lastModifiedBy>Sandy Leaitua</cp:lastModifiedBy>
  <cp:revision>72</cp:revision>
  <cp:lastPrinted>2015-07-29T23:46:14Z</cp:lastPrinted>
  <dcterms:created xsi:type="dcterms:W3CDTF">2015-03-12T04:12:16Z</dcterms:created>
  <dcterms:modified xsi:type="dcterms:W3CDTF">2015-07-29T23:46:32Z</dcterms:modified>
</cp:coreProperties>
</file>